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jp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9" r:id="rId3"/>
    <p:sldId id="258" r:id="rId4"/>
    <p:sldId id="261" r:id="rId5"/>
    <p:sldId id="282" r:id="rId6"/>
    <p:sldId id="262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85" r:id="rId18"/>
    <p:sldId id="286" r:id="rId19"/>
    <p:sldId id="277" r:id="rId20"/>
    <p:sldId id="278" r:id="rId21"/>
    <p:sldId id="280" r:id="rId2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081D5-6296-420E-9D89-9006EB77A7C8}" type="datetimeFigureOut">
              <a:rPr lang="pl-PL" smtClean="0"/>
              <a:pPr/>
              <a:t>2012-01-03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8B3E-D442-43D2-9125-D8AD88935A44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
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
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
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err="1" smtClean="0">
                <a:latin typeface="Algerian" pitchFamily="82" charset="0"/>
              </a:rPr>
              <a:t>Adventer</a:t>
            </a:r>
            <a:r>
              <a:rPr lang="pl-PL" b="1" dirty="0" smtClean="0">
                <a:latin typeface="Algerian" pitchFamily="82" charset="0"/>
              </a:rPr>
              <a:t> </a:t>
            </a:r>
            <a:r>
              <a:rPr lang="pl-PL" b="1" dirty="0" err="1" smtClean="0">
                <a:latin typeface="Algerian" pitchFamily="82" charset="0"/>
              </a:rPr>
              <a:t>with</a:t>
            </a:r>
            <a:r>
              <a:rPr lang="pl-PL" b="1" dirty="0" smtClean="0">
                <a:latin typeface="Algerian" pitchFamily="82" charset="0"/>
              </a:rPr>
              <a:t> </a:t>
            </a:r>
            <a:r>
              <a:rPr lang="pl-PL" b="1" dirty="0" err="1" smtClean="0">
                <a:latin typeface="Algerian" pitchFamily="82" charset="0"/>
              </a:rPr>
              <a:t>coal</a:t>
            </a:r>
            <a:endParaRPr lang="pl-PL" b="1" dirty="0">
              <a:latin typeface="Algerian" pitchFamily="82" charset="0"/>
            </a:endParaRPr>
          </a:p>
        </p:txBody>
      </p:sp>
      <p:pic>
        <p:nvPicPr>
          <p:cNvPr id="6" name="Symbol zastępczy zawartości 5" descr="wegiel 06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43050"/>
            <a:ext cx="4038600" cy="2928958"/>
          </a:xfrm>
          <a:scene3d>
            <a:camera prst="orthographicFront">
              <a:rot lat="0" lon="0" rev="600000"/>
            </a:camera>
            <a:lightRig rig="threePt" dir="t"/>
          </a:scene3d>
        </p:spPr>
      </p:pic>
      <p:pic>
        <p:nvPicPr>
          <p:cNvPr id="8" name="Symbol zastępczy zawartości 7" descr="wegiel 07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3214686"/>
            <a:ext cx="4038600" cy="3286148"/>
          </a:xfrm>
          <a:scene3d>
            <a:camera prst="orthographicFront">
              <a:rot lat="0" lon="0" rev="209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1" y="785794"/>
            <a:ext cx="7786743" cy="5340369"/>
          </a:xfrm>
          <a:scene3d>
            <a:camera prst="orthographicFront">
              <a:rot lat="0" lon="0" rev="3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7" y="785794"/>
            <a:ext cx="7643866" cy="5340369"/>
          </a:xfrm>
          <a:scene3d>
            <a:camera prst="orthographicFront">
              <a:rot lat="0" lon="0" rev="212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9" y="785794"/>
            <a:ext cx="7643866" cy="534036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7" y="714356"/>
            <a:ext cx="7715305" cy="5411807"/>
          </a:xfrm>
          <a:scene3d>
            <a:camera prst="orthographicFront">
              <a:rot lat="0" lon="0" rev="3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9" y="642918"/>
            <a:ext cx="7643866" cy="5483245"/>
          </a:xfrm>
          <a:scene3d>
            <a:camera prst="orthographicFront">
              <a:rot lat="0" lon="0" rev="212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785794"/>
            <a:ext cx="7715303" cy="5340369"/>
          </a:xfrm>
          <a:scene3d>
            <a:camera prst="orthographicFront">
              <a:rot lat="0" lon="0" rev="3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14356"/>
            <a:ext cx="8072494" cy="5383219"/>
          </a:xfrm>
          <a:scene3d>
            <a:camera prst="orthographicFront">
              <a:rot lat="0" lon="0" rev="212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wegiel 0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14356"/>
            <a:ext cx="7929618" cy="550072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1" y="714356"/>
            <a:ext cx="7786743" cy="541180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latin typeface="Kristen ITC" pitchFamily="66" charset="0"/>
              </a:rPr>
              <a:t>…</a:t>
            </a:r>
            <a:r>
              <a:rPr lang="pl-PL" sz="2800" b="1" dirty="0" err="1" smtClean="0">
                <a:latin typeface="Kristen ITC" pitchFamily="66" charset="0"/>
              </a:rPr>
              <a:t>wagons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full</a:t>
            </a:r>
            <a:r>
              <a:rPr lang="pl-PL" sz="2800" b="1" dirty="0" smtClean="0">
                <a:latin typeface="Kristen ITC" pitchFamily="66" charset="0"/>
              </a:rPr>
              <a:t> of </a:t>
            </a:r>
            <a:r>
              <a:rPr lang="pl-PL" sz="2800" b="1" dirty="0" err="1" smtClean="0">
                <a:latin typeface="Kristen ITC" pitchFamily="66" charset="0"/>
              </a:rPr>
              <a:t>coal</a:t>
            </a:r>
            <a:r>
              <a:rPr lang="pl-PL" sz="2800" b="1" dirty="0" smtClean="0">
                <a:latin typeface="Kristen ITC" pitchFamily="66" charset="0"/>
              </a:rPr>
              <a:t>…</a:t>
            </a:r>
            <a:endParaRPr lang="pl-PL" sz="2800" b="1" dirty="0">
              <a:latin typeface="Kristen ITC" pitchFamily="66" charset="0"/>
            </a:endParaRPr>
          </a:p>
        </p:txBody>
      </p:sp>
      <p:pic>
        <p:nvPicPr>
          <p:cNvPr id="4" name="Symbol zastępczy zawartości 3" descr="wegiel 0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scene3d>
            <a:camera prst="orthographicFront">
              <a:rot lat="0" lon="0" rev="212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/>
          <p:cNvSpPr>
            <a:spLocks noGrp="1"/>
          </p:cNvSpPr>
          <p:nvPr>
            <p:ph type="title"/>
          </p:nvPr>
        </p:nvSpPr>
        <p:spPr>
          <a:xfrm>
            <a:off x="2214546" y="5000636"/>
            <a:ext cx="6357982" cy="1214446"/>
          </a:xfrm>
        </p:spPr>
        <p:txBody>
          <a:bodyPr>
            <a:normAutofit/>
          </a:bodyPr>
          <a:lstStyle/>
          <a:p>
            <a:r>
              <a:rPr lang="pl-PL" sz="2800" b="1" dirty="0" err="1" smtClean="0">
                <a:latin typeface="Kristen ITC" pitchFamily="66" charset="0"/>
              </a:rPr>
              <a:t>What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is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the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coal</a:t>
            </a:r>
            <a:r>
              <a:rPr lang="pl-PL" sz="2800" b="1" dirty="0" smtClean="0">
                <a:latin typeface="Kristen ITC" pitchFamily="66" charset="0"/>
              </a:rPr>
              <a:t> ? ...</a:t>
            </a:r>
            <a:r>
              <a:rPr lang="pl-PL" sz="2800" b="1" dirty="0" err="1" smtClean="0">
                <a:latin typeface="Kristen ITC" pitchFamily="66" charset="0"/>
              </a:rPr>
              <a:t>are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watching</a:t>
            </a:r>
            <a:r>
              <a:rPr lang="pl-PL" sz="2800" b="1" dirty="0" smtClean="0">
                <a:latin typeface="Kristen ITC" pitchFamily="66" charset="0"/>
              </a:rPr>
              <a:t>…</a:t>
            </a:r>
            <a:endParaRPr lang="pl-PL" sz="2800" dirty="0"/>
          </a:p>
        </p:txBody>
      </p:sp>
      <p:pic>
        <p:nvPicPr>
          <p:cNvPr id="8" name="Symbol zastępczy zawartości 7" descr="wegiel 0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5" y="357166"/>
            <a:ext cx="6357982" cy="4525963"/>
          </a:xfrm>
          <a:scene3d>
            <a:camera prst="orthographicFront">
              <a:rot lat="0" lon="0" rev="6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7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928670"/>
            <a:ext cx="6034617" cy="4786347"/>
          </a:xfrm>
          <a:scene3d>
            <a:camera prst="orthographicFront">
              <a:rot lat="0" lon="0" rev="3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857232"/>
            <a:ext cx="7572428" cy="524034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868346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latin typeface="Kristen ITC" pitchFamily="66" charset="0"/>
              </a:rPr>
              <a:t>…to </a:t>
            </a:r>
            <a:r>
              <a:rPr lang="pl-PL" sz="2800" b="1" dirty="0" err="1" smtClean="0">
                <a:latin typeface="Kristen ITC" pitchFamily="66" charset="0"/>
              </a:rPr>
              <a:t>smell</a:t>
            </a:r>
            <a:r>
              <a:rPr lang="pl-PL" sz="2800" b="1" dirty="0" smtClean="0">
                <a:latin typeface="Kristen ITC" pitchFamily="66" charset="0"/>
              </a:rPr>
              <a:t>…</a:t>
            </a:r>
            <a:endParaRPr lang="pl-PL" sz="2800" b="1" dirty="0">
              <a:latin typeface="Kristen ITC" pitchFamily="66" charset="0"/>
            </a:endParaRPr>
          </a:p>
        </p:txBody>
      </p:sp>
      <p:pic>
        <p:nvPicPr>
          <p:cNvPr id="4" name="Symbol zastępczy zawartości 3" descr="wegiel 0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928670"/>
            <a:ext cx="7017836" cy="5168905"/>
          </a:xfrm>
          <a:scene3d>
            <a:camera prst="orthographicFront">
              <a:rot lat="0" lon="0" rev="600000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29156" cy="1143000"/>
          </a:xfrm>
        </p:spPr>
        <p:txBody>
          <a:bodyPr>
            <a:normAutofit/>
          </a:bodyPr>
          <a:lstStyle/>
          <a:p>
            <a:r>
              <a:rPr lang="pl-PL" sz="2800" dirty="0" smtClean="0"/>
              <a:t>…</a:t>
            </a:r>
            <a:r>
              <a:rPr lang="pl-PL" sz="2800" b="1" dirty="0" err="1" smtClean="0">
                <a:latin typeface="Kristen ITC" pitchFamily="66" charset="0"/>
              </a:rPr>
              <a:t>dissolve</a:t>
            </a:r>
            <a:r>
              <a:rPr lang="pl-PL" sz="2800" dirty="0" smtClean="0"/>
              <a:t> </a:t>
            </a:r>
            <a:r>
              <a:rPr lang="pl-PL" sz="2800" b="1" dirty="0" err="1" smtClean="0">
                <a:latin typeface="Kristen ITC" pitchFamily="66" charset="0"/>
              </a:rPr>
              <a:t>in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water</a:t>
            </a:r>
            <a:r>
              <a:rPr lang="pl-PL" sz="2800" b="1" dirty="0" smtClean="0">
                <a:latin typeface="Kristen ITC" pitchFamily="66" charset="0"/>
              </a:rPr>
              <a:t>…</a:t>
            </a:r>
            <a:endParaRPr lang="pl-PL" sz="2800" b="1" dirty="0">
              <a:latin typeface="Kristen ITC" pitchFamily="66" charset="0"/>
            </a:endParaRPr>
          </a:p>
        </p:txBody>
      </p:sp>
      <p:pic>
        <p:nvPicPr>
          <p:cNvPr id="4" name="Symbol zastępczy zawartości 3" descr="wegiel 0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071546"/>
            <a:ext cx="6891873" cy="5026029"/>
          </a:xfrm>
          <a:scene3d>
            <a:camera prst="orthographicFront">
              <a:rot lat="0" lon="0" rev="209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928670"/>
            <a:ext cx="7500991" cy="519749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857232"/>
            <a:ext cx="7500989" cy="526893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2800" b="1" dirty="0" smtClean="0">
                <a:latin typeface="Kristen ITC" pitchFamily="66" charset="0"/>
              </a:rPr>
              <a:t>We </a:t>
            </a:r>
            <a:r>
              <a:rPr lang="pl-PL" sz="2800" b="1" dirty="0" err="1" smtClean="0">
                <a:latin typeface="Kristen ITC" pitchFamily="66" charset="0"/>
              </a:rPr>
              <a:t>create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coal</a:t>
            </a:r>
            <a:r>
              <a:rPr lang="pl-PL" sz="2800" b="1" dirty="0" smtClean="0">
                <a:latin typeface="Kristen ITC" pitchFamily="66" charset="0"/>
              </a:rPr>
              <a:t> </a:t>
            </a:r>
            <a:r>
              <a:rPr lang="pl-PL" sz="2800" b="1" dirty="0" err="1" smtClean="0">
                <a:latin typeface="Kristen ITC" pitchFamily="66" charset="0"/>
              </a:rPr>
              <a:t>mine</a:t>
            </a:r>
            <a:r>
              <a:rPr lang="pl-PL" sz="2800" b="1" dirty="0" smtClean="0">
                <a:latin typeface="Kristen ITC" pitchFamily="66" charset="0"/>
              </a:rPr>
              <a:t>…</a:t>
            </a:r>
            <a:endParaRPr lang="pl-PL" sz="2800" b="1" dirty="0">
              <a:latin typeface="Kristen ITC" pitchFamily="66" charset="0"/>
            </a:endParaRPr>
          </a:p>
        </p:txBody>
      </p:sp>
      <p:pic>
        <p:nvPicPr>
          <p:cNvPr id="4" name="Symbol zastępczy zawartości 3" descr="wegiel 0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214422"/>
            <a:ext cx="7858179" cy="528641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428604"/>
            <a:ext cx="7643866" cy="5857916"/>
          </a:xfrm>
          <a:scene3d>
            <a:camera prst="orthographicFront">
              <a:rot lat="0" lon="0" rev="21299999"/>
            </a:camera>
            <a:lightRig rig="threePt" dir="t"/>
          </a:scene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wegiel 0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7715304" cy="571504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32</Words>
  <Application>Microsoft Office PowerPoint</Application>
  <PresentationFormat>Pokaz na ekranie (4:3)</PresentationFormat>
  <Paragraphs>6</Paragraphs>
  <Slides>21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2" baseType="lpstr">
      <vt:lpstr>Motyw pakietu Office</vt:lpstr>
      <vt:lpstr>Adventer with coal</vt:lpstr>
      <vt:lpstr>What is the coal ? ...are watching…</vt:lpstr>
      <vt:lpstr>…to smell…</vt:lpstr>
      <vt:lpstr>…dissolve in water…</vt:lpstr>
      <vt:lpstr>Slajd 5</vt:lpstr>
      <vt:lpstr>Slajd 6</vt:lpstr>
      <vt:lpstr>We create coal mine…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…wagons full of coal…</vt:lpstr>
      <vt:lpstr>Slajd 20</vt:lpstr>
      <vt:lpstr>Slajd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 with coal</dc:title>
  <dc:creator>...</dc:creator>
  <cp:lastModifiedBy>...</cp:lastModifiedBy>
  <cp:revision>20</cp:revision>
  <dcterms:created xsi:type="dcterms:W3CDTF">2012-01-02T17:03:30Z</dcterms:created>
  <dcterms:modified xsi:type="dcterms:W3CDTF">2012-01-02T20:18:28Z</dcterms:modified>
</cp:coreProperties>
</file>